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819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269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586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600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35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93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84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646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248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1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62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cs-CZ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B96DD-C606-40D7-A69E-3D45506E2BAC}" type="datetimeFigureOut">
              <a:rPr lang="cs-CZ" smtClean="0"/>
              <a:t>01.10.2023</a:t>
            </a:fld>
            <a:endParaRPr lang="cs-CZ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11284-2AA4-4E36-8A3F-F63A231C0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88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RSD – Správa obsahu webového portálu</a:t>
            </a:r>
            <a:endParaRPr lang="cs-CZ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k-SK" dirty="0"/>
              <a:t>Bezpečný, spoľahlivý a jednoduchý redakčný systém, prispôsobiteľný Vaším potrebám. RSD v základe umožňuje správu médií, súborov, článkov, štruktúry webu a užívateľov. Samozrejmosťou je SEO funkcionalita. V prípade potreby je možné dodať akýkoľvek </a:t>
            </a:r>
            <a:r>
              <a:rPr lang="sk-SK" dirty="0" err="1"/>
              <a:t>ďalši</a:t>
            </a:r>
            <a:r>
              <a:rPr lang="sk-SK" dirty="0"/>
              <a:t> modul ako napr. e-</a:t>
            </a:r>
            <a:r>
              <a:rPr lang="sk-SK" dirty="0" err="1"/>
              <a:t>shop</a:t>
            </a:r>
            <a:r>
              <a:rPr lang="sk-SK" dirty="0"/>
              <a:t> alebo rezervačný modul. RSD je základom webových portálov basket.sk, goodangelskosice.sk, youngangels.sk. Ich súčasťou je kompletná správa basketbalových štatistických údajov vrátane automatického importu zápasových štatistík. Základ RSD slúži ako </a:t>
            </a:r>
            <a:r>
              <a:rPr lang="sk-SK" dirty="0" err="1"/>
              <a:t>backend</a:t>
            </a:r>
            <a:r>
              <a:rPr lang="sk-SK" dirty="0"/>
              <a:t> na zákazku pripravených informačných systémov ako napr. Správu projektových dokumentov. </a:t>
            </a:r>
            <a:endParaRPr lang="en-US" dirty="0"/>
          </a:p>
          <a:p>
            <a:pPr lvl="1"/>
            <a:r>
              <a:rPr lang="sk-SK" dirty="0"/>
              <a:t>Vytvorenie a editácia textového obsahu </a:t>
            </a:r>
            <a:endParaRPr lang="en-US" dirty="0"/>
          </a:p>
          <a:p>
            <a:pPr lvl="1"/>
            <a:r>
              <a:rPr lang="sk-SK" dirty="0"/>
              <a:t>Správa fotogalérií</a:t>
            </a:r>
            <a:endParaRPr lang="en-US" dirty="0"/>
          </a:p>
          <a:p>
            <a:pPr lvl="1"/>
            <a:r>
              <a:rPr lang="sk-SK" dirty="0"/>
              <a:t>Správa obrázkov </a:t>
            </a:r>
            <a:endParaRPr lang="en-US" dirty="0"/>
          </a:p>
          <a:p>
            <a:pPr lvl="1"/>
            <a:r>
              <a:rPr lang="sk-SK" dirty="0"/>
              <a:t>Správa kategórií a tagov</a:t>
            </a:r>
            <a:endParaRPr lang="en-US" dirty="0"/>
          </a:p>
          <a:p>
            <a:pPr lvl="1"/>
            <a:r>
              <a:rPr lang="sk-SK" dirty="0"/>
              <a:t>Správa súborov </a:t>
            </a:r>
            <a:r>
              <a:rPr lang="en-US" dirty="0"/>
              <a:t>(PDF,XLS,WORD at</a:t>
            </a:r>
            <a:r>
              <a:rPr lang="sk-SK" dirty="0"/>
              <a:t>ď.</a:t>
            </a:r>
            <a:r>
              <a:rPr lang="en-US" dirty="0"/>
              <a:t>)</a:t>
            </a:r>
          </a:p>
          <a:p>
            <a:pPr lvl="1"/>
            <a:r>
              <a:rPr lang="sk-SK" dirty="0"/>
              <a:t>Jazykové verzie</a:t>
            </a:r>
            <a:endParaRPr lang="en-US" dirty="0"/>
          </a:p>
          <a:p>
            <a:pPr lvl="1"/>
            <a:r>
              <a:rPr lang="sk-SK" dirty="0"/>
              <a:t>Správa štruktúry webového portálu </a:t>
            </a:r>
            <a:endParaRPr lang="en-US" dirty="0"/>
          </a:p>
          <a:p>
            <a:pPr lvl="1"/>
            <a:r>
              <a:rPr lang="sk-SK" dirty="0"/>
              <a:t>Správa používateľov</a:t>
            </a:r>
          </a:p>
          <a:p>
            <a:r>
              <a:rPr lang="sk-SK" dirty="0"/>
              <a:t>RSD </a:t>
            </a:r>
            <a:r>
              <a:rPr lang="en-US" dirty="0"/>
              <a:t> = </a:t>
            </a:r>
            <a:r>
              <a:rPr lang="en-US" dirty="0" err="1"/>
              <a:t>Administ</a:t>
            </a:r>
            <a:r>
              <a:rPr lang="sk-SK" dirty="0" err="1"/>
              <a:t>rátorská</a:t>
            </a:r>
            <a:r>
              <a:rPr lang="sk-SK" dirty="0"/>
              <a:t> aplikácia + Webový portál (</a:t>
            </a:r>
            <a:r>
              <a:rPr lang="sk-SK" dirty="0" err="1"/>
              <a:t>Read-only</a:t>
            </a:r>
            <a:r>
              <a:rPr lang="sk-SK" dirty="0"/>
              <a:t>)</a:t>
            </a:r>
            <a:endParaRPr lang="cs-CZ" dirty="0"/>
          </a:p>
        </p:txBody>
      </p:sp>
      <p:sp>
        <p:nvSpPr>
          <p:cNvPr id="26" name="Obdĺžnik 25"/>
          <p:cNvSpPr/>
          <p:nvPr/>
        </p:nvSpPr>
        <p:spPr>
          <a:xfrm>
            <a:off x="526774" y="501132"/>
            <a:ext cx="159026" cy="10535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694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Administ</a:t>
            </a:r>
            <a:r>
              <a:rPr lang="sk-SK" b="1" dirty="0" err="1"/>
              <a:t>rátorská</a:t>
            </a:r>
            <a:r>
              <a:rPr lang="sk-SK" b="1" dirty="0"/>
              <a:t> </a:t>
            </a:r>
            <a:r>
              <a:rPr lang="en-US" b="1" dirty="0" err="1"/>
              <a:t>aplik</a:t>
            </a:r>
            <a:r>
              <a:rPr lang="sk-SK" b="1" dirty="0" err="1"/>
              <a:t>ácia</a:t>
            </a:r>
            <a:endParaRPr lang="cs-CZ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6518564" cy="4351338"/>
          </a:xfrm>
        </p:spPr>
        <p:txBody>
          <a:bodyPr>
            <a:normAutofit/>
          </a:bodyPr>
          <a:lstStyle/>
          <a:p>
            <a:r>
              <a:rPr lang="sk-SK" dirty="0"/>
              <a:t>Administrácia dokumentov </a:t>
            </a:r>
            <a:endParaRPr lang="en-US" dirty="0"/>
          </a:p>
          <a:p>
            <a:r>
              <a:rPr lang="sk-SK" dirty="0"/>
              <a:t>Mazanie dokumentov</a:t>
            </a:r>
          </a:p>
          <a:p>
            <a:r>
              <a:rPr lang="sk-SK" dirty="0"/>
              <a:t>Editácia dokumentov</a:t>
            </a:r>
          </a:p>
          <a:p>
            <a:pPr marL="0" indent="0">
              <a:buNone/>
            </a:pPr>
            <a:r>
              <a:rPr lang="sk-SK" sz="2400" dirty="0"/>
              <a:t>	Intuitívny editor textu</a:t>
            </a:r>
          </a:p>
          <a:p>
            <a:pPr marL="0" indent="0">
              <a:buNone/>
            </a:pPr>
            <a:r>
              <a:rPr lang="sk-SK" sz="2400" dirty="0"/>
              <a:t>	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148" y="3930035"/>
            <a:ext cx="5602417" cy="2041557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526774" y="501132"/>
            <a:ext cx="159026" cy="10535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5D07D75-A64B-5951-11F6-B4370023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65" y="882549"/>
            <a:ext cx="4544559" cy="50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6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Administ</a:t>
            </a:r>
            <a:r>
              <a:rPr lang="sk-SK" b="1" dirty="0" err="1"/>
              <a:t>rátorská</a:t>
            </a:r>
            <a:r>
              <a:rPr lang="sk-SK" b="1" dirty="0"/>
              <a:t> </a:t>
            </a:r>
            <a:r>
              <a:rPr lang="en-US" b="1" dirty="0" err="1"/>
              <a:t>aplik</a:t>
            </a:r>
            <a:r>
              <a:rPr lang="sk-SK" b="1" dirty="0" err="1"/>
              <a:t>ácia</a:t>
            </a:r>
            <a:endParaRPr lang="cs-CZ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1" y="1825625"/>
            <a:ext cx="4946373" cy="4351338"/>
          </a:xfrm>
        </p:spPr>
        <p:txBody>
          <a:bodyPr>
            <a:normAutofit/>
          </a:bodyPr>
          <a:lstStyle/>
          <a:p>
            <a:r>
              <a:rPr lang="sk-SK" dirty="0"/>
              <a:t>Administrácia fotogalérií</a:t>
            </a:r>
          </a:p>
          <a:p>
            <a:r>
              <a:rPr lang="sk-SK" dirty="0"/>
              <a:t>Administrácia štruktúry webu</a:t>
            </a:r>
          </a:p>
          <a:p>
            <a:endParaRPr lang="sk-SK" dirty="0"/>
          </a:p>
          <a:p>
            <a:endParaRPr lang="sk-SK" dirty="0"/>
          </a:p>
          <a:p>
            <a:endParaRPr lang="cs-CZ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3140" y="1554680"/>
            <a:ext cx="4943060" cy="1856691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526774" y="501132"/>
            <a:ext cx="159026" cy="10535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44947319-B145-AE8E-C1D8-C2B951CB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39" y="3754483"/>
            <a:ext cx="4943059" cy="192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11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Administ</a:t>
            </a:r>
            <a:r>
              <a:rPr lang="sk-SK" b="1" dirty="0" err="1"/>
              <a:t>rátorská</a:t>
            </a:r>
            <a:r>
              <a:rPr lang="sk-SK" b="1" dirty="0"/>
              <a:t> </a:t>
            </a:r>
            <a:r>
              <a:rPr lang="en-US" b="1" dirty="0" err="1"/>
              <a:t>aplik</a:t>
            </a:r>
            <a:r>
              <a:rPr lang="sk-SK" b="1" dirty="0" err="1"/>
              <a:t>ácia</a:t>
            </a:r>
            <a:endParaRPr lang="cs-CZ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059557" cy="4351338"/>
          </a:xfrm>
        </p:spPr>
        <p:txBody>
          <a:bodyPr>
            <a:normAutofit/>
          </a:bodyPr>
          <a:lstStyle/>
          <a:p>
            <a:r>
              <a:rPr lang="sk-SK" dirty="0"/>
              <a:t>Administrácia užívateľov a práv</a:t>
            </a:r>
          </a:p>
          <a:p>
            <a:r>
              <a:rPr lang="sk-SK" dirty="0"/>
              <a:t>Auditný log</a:t>
            </a:r>
            <a:endParaRPr lang="en-US" dirty="0"/>
          </a:p>
          <a:p>
            <a:pPr lvl="1"/>
            <a:r>
              <a:rPr lang="sk-SK" dirty="0"/>
              <a:t>sledovanie aktivity užívateľov</a:t>
            </a:r>
            <a:endParaRPr lang="cs-CZ" dirty="0"/>
          </a:p>
          <a:p>
            <a:r>
              <a:rPr lang="sk-SK" dirty="0"/>
              <a:t>Chybový log</a:t>
            </a:r>
          </a:p>
          <a:p>
            <a:endParaRPr lang="cs-CZ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328" y="3109523"/>
            <a:ext cx="4232472" cy="151603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1328" y="4852218"/>
            <a:ext cx="4232472" cy="1324745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526774" y="501132"/>
            <a:ext cx="159026" cy="10535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54BBFE3-E908-2645-06D1-D8E31948F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7146338" y="2163534"/>
            <a:ext cx="4207462" cy="55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07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Web stránka - portál</a:t>
            </a:r>
            <a:endParaRPr lang="cs-CZ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24269"/>
          </a:xfrm>
        </p:spPr>
        <p:txBody>
          <a:bodyPr>
            <a:normAutofit/>
          </a:bodyPr>
          <a:lstStyle/>
          <a:p>
            <a:r>
              <a:rPr lang="sk-SK" dirty="0"/>
              <a:t>Riešenia na mieru podľa požiadaviek zákazníka</a:t>
            </a:r>
          </a:p>
          <a:p>
            <a:endParaRPr lang="cs-CZ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438529"/>
            <a:ext cx="2890586" cy="242538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9933" y="499037"/>
            <a:ext cx="1575293" cy="4364875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526774" y="501132"/>
            <a:ext cx="159026" cy="10535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E9BD04F-2088-80BE-E87C-3FC17EE3C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102" y="3494149"/>
            <a:ext cx="2557776" cy="299872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B09BCCE1-3B85-EF7F-8446-F992AA346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841" y="2105896"/>
            <a:ext cx="1983957" cy="4419471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0A515EFE-DC31-E936-48D4-006477235E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818" y="2784831"/>
            <a:ext cx="1894597" cy="34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7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DANNAX</a:t>
            </a:r>
            <a:endParaRPr lang="cs-CZ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836920" cy="4351338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Pri akomkoľvek zadaní a akejkoľvek požiadavke klienta sa pozeráme ďalej a chceme urobiť pre Vás viac ako by možno iným stačilo.</a:t>
            </a:r>
          </a:p>
          <a:p>
            <a:r>
              <a:rPr lang="sk-SK" b="0" dirty="0">
                <a:effectLst/>
              </a:rPr>
              <a:t>Web na mieru sa dá </a:t>
            </a:r>
            <a:r>
              <a:rPr lang="sk-SK" b="1" dirty="0">
                <a:effectLst/>
              </a:rPr>
              <a:t>od základov navrhnúť tak, aby zodpovedal všetkým vašim požiadavkám</a:t>
            </a:r>
            <a:r>
              <a:rPr lang="sk-SK" b="0" dirty="0">
                <a:effectLst/>
              </a:rPr>
              <a:t>. Viete si do neho nechať zakomponovať skutočne čokoľvek. Dizajn môže byť do najmenších detailov vyladený z hľadiska UX a jednotlivé prvky sa dajú umiestniť kdekoľvek. Neexistujú žiadne obmedzenia ako v prípade šablóny.</a:t>
            </a:r>
          </a:p>
          <a:p>
            <a:r>
              <a:rPr lang="sk-SK" b="0" dirty="0">
                <a:effectLst/>
              </a:rPr>
              <a:t>Jednoducho, pri webe na mieru </a:t>
            </a:r>
            <a:r>
              <a:rPr lang="sk-SK" b="1" dirty="0">
                <a:effectLst/>
              </a:rPr>
              <a:t>nemusíte robiť žiadne kompromisy po stránke funkčnosti či dizajnu</a:t>
            </a:r>
            <a:r>
              <a:rPr lang="sk-SK" b="0" dirty="0">
                <a:effectLst/>
              </a:rPr>
              <a:t>. </a:t>
            </a:r>
          </a:p>
        </p:txBody>
      </p:sp>
      <p:sp>
        <p:nvSpPr>
          <p:cNvPr id="7" name="Obdĺžnik 6"/>
          <p:cNvSpPr/>
          <p:nvPr/>
        </p:nvSpPr>
        <p:spPr>
          <a:xfrm>
            <a:off x="526774" y="501132"/>
            <a:ext cx="159026" cy="10535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9711D44-71FD-B25E-4A09-47B228CB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0" y="684828"/>
            <a:ext cx="1060271" cy="5786211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7066B00-C607-C4DB-2487-4923B48DB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859" y="682487"/>
            <a:ext cx="4198388" cy="174438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CB13475-1087-C757-73CA-36171F432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859" y="3570692"/>
            <a:ext cx="4195914" cy="284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64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Systémové požiadavky</a:t>
            </a:r>
            <a:endParaRPr lang="cs-CZ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/>
              <a:t>Server</a:t>
            </a:r>
          </a:p>
          <a:p>
            <a:pPr lvl="1"/>
            <a:r>
              <a:rPr lang="sk-SK" dirty="0"/>
              <a:t>Web server (Apache, IIS)</a:t>
            </a:r>
          </a:p>
          <a:p>
            <a:pPr lvl="1"/>
            <a:r>
              <a:rPr lang="sk-SK" dirty="0"/>
              <a:t>PHP 5.2+</a:t>
            </a:r>
          </a:p>
          <a:p>
            <a:pPr lvl="1"/>
            <a:r>
              <a:rPr lang="sk-SK" dirty="0"/>
              <a:t>Databázový server – </a:t>
            </a:r>
            <a:r>
              <a:rPr lang="sk-SK" dirty="0" err="1"/>
              <a:t>PostgreSQL</a:t>
            </a:r>
            <a:r>
              <a:rPr lang="sk-SK" dirty="0"/>
              <a:t> 9.</a:t>
            </a:r>
            <a:r>
              <a:rPr lang="en-US" dirty="0"/>
              <a:t>6</a:t>
            </a:r>
            <a:r>
              <a:rPr lang="sk-SK" dirty="0"/>
              <a:t>+</a:t>
            </a:r>
          </a:p>
          <a:p>
            <a:pPr lvl="1"/>
            <a:r>
              <a:rPr lang="sk-SK" dirty="0"/>
              <a:t>Miesto na serveri podľa množstva dokumentov</a:t>
            </a:r>
            <a:endParaRPr lang="en-US" dirty="0"/>
          </a:p>
          <a:p>
            <a:pPr lvl="1"/>
            <a:endParaRPr lang="en-US" dirty="0"/>
          </a:p>
          <a:p>
            <a:r>
              <a:rPr lang="en-US" b="1" dirty="0" err="1"/>
              <a:t>Klient</a:t>
            </a:r>
            <a:endParaRPr lang="en-US" b="1" dirty="0"/>
          </a:p>
          <a:p>
            <a:pPr lvl="1"/>
            <a:r>
              <a:rPr lang="en-US" dirty="0"/>
              <a:t>Web browser (IE Edge, Chrome, Firefox)</a:t>
            </a:r>
          </a:p>
          <a:p>
            <a:pPr lvl="1"/>
            <a:r>
              <a:rPr lang="en-US" dirty="0"/>
              <a:t>Adobe Reader </a:t>
            </a:r>
            <a:r>
              <a:rPr lang="sk-SK" dirty="0"/>
              <a:t>- náhľady</a:t>
            </a:r>
            <a:r>
              <a:rPr lang="en-US" dirty="0"/>
              <a:t> PDF v Firefox-e</a:t>
            </a:r>
          </a:p>
          <a:p>
            <a:pPr lvl="1"/>
            <a:r>
              <a:rPr lang="en-US" dirty="0" err="1"/>
              <a:t>Pr</a:t>
            </a:r>
            <a:r>
              <a:rPr lang="sk-SK" dirty="0" err="1"/>
              <a:t>ístup</a:t>
            </a:r>
            <a:r>
              <a:rPr lang="sk-SK" dirty="0"/>
              <a:t> na internet – náhľady MS Office dokumentov</a:t>
            </a:r>
            <a:endParaRPr lang="en-US" dirty="0"/>
          </a:p>
        </p:txBody>
      </p:sp>
      <p:sp>
        <p:nvSpPr>
          <p:cNvPr id="4" name="Obdĺžnik 3"/>
          <p:cNvSpPr/>
          <p:nvPr/>
        </p:nvSpPr>
        <p:spPr>
          <a:xfrm>
            <a:off x="526774" y="501132"/>
            <a:ext cx="159026" cy="105354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0393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345</Words>
  <Application>Microsoft Office PowerPoint</Application>
  <PresentationFormat>Širokouhlá</PresentationFormat>
  <Paragraphs>44</Paragraphs>
  <Slides>8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Motív balíka Office</vt:lpstr>
      <vt:lpstr>RSD – Redakčný systém DANNAX</vt:lpstr>
      <vt:lpstr>RSD – Správa obsahu webového portálu</vt:lpstr>
      <vt:lpstr>Administrátorská aplikácia</vt:lpstr>
      <vt:lpstr>Administrátorská aplikácia</vt:lpstr>
      <vt:lpstr>Administrátorská aplikácia</vt:lpstr>
      <vt:lpstr>Web stránka - portál</vt:lpstr>
      <vt:lpstr>DANNAX</vt:lpstr>
      <vt:lpstr>Systémové požiadavky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SPD - Správa projektových dokumentov</dc:title>
  <dc:creator>m a</dc:creator>
  <cp:lastModifiedBy>Vojtech Papincak</cp:lastModifiedBy>
  <cp:revision>27</cp:revision>
  <dcterms:created xsi:type="dcterms:W3CDTF">2018-11-08T08:00:53Z</dcterms:created>
  <dcterms:modified xsi:type="dcterms:W3CDTF">2023-10-01T19:04:41Z</dcterms:modified>
</cp:coreProperties>
</file>